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301" r:id="rId4"/>
    <p:sldId id="281" r:id="rId5"/>
    <p:sldId id="318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2" r:id="rId15"/>
    <p:sldId id="304" r:id="rId16"/>
    <p:sldId id="310" r:id="rId17"/>
    <p:sldId id="313" r:id="rId18"/>
    <p:sldId id="317" r:id="rId19"/>
    <p:sldId id="316" r:id="rId20"/>
    <p:sldId id="308" r:id="rId21"/>
    <p:sldId id="306" r:id="rId22"/>
    <p:sldId id="305" r:id="rId23"/>
    <p:sldId id="311" r:id="rId24"/>
    <p:sldId id="309" r:id="rId25"/>
    <p:sldId id="314" r:id="rId26"/>
    <p:sldId id="307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60" r:id="rId38"/>
    <p:sldId id="261" r:id="rId39"/>
    <p:sldId id="262" r:id="rId40"/>
    <p:sldId id="312" r:id="rId41"/>
    <p:sldId id="315" r:id="rId42"/>
    <p:sldId id="263" r:id="rId43"/>
    <p:sldId id="264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4118-87F6-4EA2-A3AB-5C59289E7FFE}" type="datetimeFigureOut">
              <a:rPr lang="tr-TR" smtClean="0"/>
              <a:t>21.10.2020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A954-1617-4A3F-8016-1570FC233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91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4118-87F6-4EA2-A3AB-5C59289E7FFE}" type="datetimeFigureOut">
              <a:rPr lang="tr-TR" smtClean="0"/>
              <a:t>21.10.2020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A954-1617-4A3F-8016-1570FC233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192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4118-87F6-4EA2-A3AB-5C59289E7FFE}" type="datetimeFigureOut">
              <a:rPr lang="tr-TR" smtClean="0"/>
              <a:t>21.10.2020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A954-1617-4A3F-8016-1570FC233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83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4118-87F6-4EA2-A3AB-5C59289E7FFE}" type="datetimeFigureOut">
              <a:rPr lang="tr-TR" smtClean="0"/>
              <a:t>21.10.2020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A954-1617-4A3F-8016-1570FC233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518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4118-87F6-4EA2-A3AB-5C59289E7FFE}" type="datetimeFigureOut">
              <a:rPr lang="tr-TR" smtClean="0"/>
              <a:t>21.10.2020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A954-1617-4A3F-8016-1570FC233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145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4118-87F6-4EA2-A3AB-5C59289E7FFE}" type="datetimeFigureOut">
              <a:rPr lang="tr-TR" smtClean="0"/>
              <a:t>21.10.2020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A954-1617-4A3F-8016-1570FC233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25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4118-87F6-4EA2-A3AB-5C59289E7FFE}" type="datetimeFigureOut">
              <a:rPr lang="tr-TR" smtClean="0"/>
              <a:t>21.10.2020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A954-1617-4A3F-8016-1570FC233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98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4118-87F6-4EA2-A3AB-5C59289E7FFE}" type="datetimeFigureOut">
              <a:rPr lang="tr-TR" smtClean="0"/>
              <a:t>21.10.2020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A954-1617-4A3F-8016-1570FC233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328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4118-87F6-4EA2-A3AB-5C59289E7FFE}" type="datetimeFigureOut">
              <a:rPr lang="tr-TR" smtClean="0"/>
              <a:t>21.10.2020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A954-1617-4A3F-8016-1570FC233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767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4118-87F6-4EA2-A3AB-5C59289E7FFE}" type="datetimeFigureOut">
              <a:rPr lang="tr-TR" smtClean="0"/>
              <a:t>21.10.2020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A954-1617-4A3F-8016-1570FC233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415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4118-87F6-4EA2-A3AB-5C59289E7FFE}" type="datetimeFigureOut">
              <a:rPr lang="tr-TR" smtClean="0"/>
              <a:t>21.10.2020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8A954-1617-4A3F-8016-1570FC233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466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4118-87F6-4EA2-A3AB-5C59289E7FFE}" type="datetimeFigureOut">
              <a:rPr lang="tr-TR" smtClean="0"/>
              <a:t>21.10.2020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8A954-1617-4A3F-8016-1570FC233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28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Özcan\Desktop\0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75"/>
            <a:ext cx="9109751" cy="6725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79512" y="5820500"/>
            <a:ext cx="766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NİLÜFER KOÇ ORTAOKULU</a:t>
            </a:r>
            <a:endParaRPr lang="tr-TR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7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YAZ BAHÇESİ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Özcan\Desktop\YAZ BAHÇES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08209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0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ÇOK AMAÇLI SALON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Özcan\Desktop\ÇOK AMAÇLI SA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2" y="764704"/>
            <a:ext cx="915599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0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ÇOK AMAÇLI SALON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Özcan\Desktop\mi 5s\bluetooth\IMG-20191212-WA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497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0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KANTİN</a:t>
            </a:r>
            <a:endParaRPr lang="tr-TR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Özcan\Desktop\KANTİN 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0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KANTİN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Özcan\Desktop\KANTİN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5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OKUL İÇİ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Özcan\Desktop\OKUL İÇİ KORİDOR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424"/>
            <a:ext cx="9144000" cy="612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5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</a:rPr>
              <a:t>Z-KÜTÜPHANE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Özcan\Desktop\kütüph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4" y="1340768"/>
            <a:ext cx="9110326" cy="553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50"/>
                </a:solidFill>
              </a:rPr>
              <a:t>Z-KÜTÜPHANE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tr-TR" sz="4000" dirty="0" smtClean="0"/>
              <a:t>İnternete bağlanmak istediğinizde, bir araştırma yapmak için ve kitap okumak için okulumuz alt katında bulunan </a:t>
            </a:r>
            <a:r>
              <a:rPr lang="tr-TR" sz="4000" b="1" dirty="0" smtClean="0">
                <a:solidFill>
                  <a:srgbClr val="00B050"/>
                </a:solidFill>
              </a:rPr>
              <a:t>Z-</a:t>
            </a:r>
            <a:r>
              <a:rPr lang="tr-TR" sz="4000" b="1" dirty="0" err="1" smtClean="0">
                <a:solidFill>
                  <a:srgbClr val="00B050"/>
                </a:solidFill>
              </a:rPr>
              <a:t>KÜTÜPHANE</a:t>
            </a:r>
            <a:r>
              <a:rPr lang="tr-TR" sz="4000" dirty="0" err="1" smtClean="0"/>
              <a:t>mizi</a:t>
            </a:r>
            <a:r>
              <a:rPr lang="tr-TR" sz="4000" dirty="0" smtClean="0"/>
              <a:t> kullanabilirsiniz.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6944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11460" y="116632"/>
            <a:ext cx="8229600" cy="778098"/>
          </a:xfrm>
        </p:spPr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</a:rPr>
              <a:t>DESTEK EĞİTİM ODASI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SEDAT\Desktop\IMG-20201021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252520" cy="579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69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11460" y="116632"/>
            <a:ext cx="8229600" cy="778098"/>
          </a:xfrm>
        </p:spPr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</a:rPr>
              <a:t>DESTEK EĞİTİM ODASI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5" name="Picture 3" descr="C:\Users\SEDAT\Desktop\IMG-20201021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1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67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AMBLEM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 rot="18290310">
            <a:off x="-656855" y="2333624"/>
            <a:ext cx="4831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400" b="1" dirty="0" smtClean="0">
                <a:solidFill>
                  <a:srgbClr val="00B0F0"/>
                </a:solidFill>
              </a:rPr>
              <a:t>0 224 413 24 00 </a:t>
            </a:r>
            <a:endParaRPr lang="tr-TR" sz="54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SEDAT\Desktop\IMG-20201021-WA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459642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7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PSİKOLOJİK DANIŞMA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ve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REHBERLİK SERVİSİ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397914" y="1600200"/>
            <a:ext cx="348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tr-T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tr-T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Özcan\Desktop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4752"/>
            <a:ext cx="4355976" cy="51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Özcan\Desktop\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772816"/>
            <a:ext cx="4572001" cy="510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36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Özcan\Desktop\OKUL BİLGİLER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4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5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OKUL İDARESİ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Özcan\Desktop\KAD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3" y="2924944"/>
            <a:ext cx="9144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Özcan\Desktop\MÜDÜ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073" y="1124744"/>
            <a:ext cx="2952328" cy="187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Özcan\Desktop\MEHTA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" y="4557983"/>
            <a:ext cx="2162316" cy="160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Özcan\Desktop\YÜKS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01" y="4557983"/>
            <a:ext cx="2138483" cy="160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Özcan\Desktop\OĞU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36" y="4563244"/>
            <a:ext cx="2171003" cy="159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Özcan\Desktop\OĞUZHAN KELEŞ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63244"/>
            <a:ext cx="2160240" cy="160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5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tr-TR" dirty="0" smtClean="0"/>
              <a:t>Müdür Yardımcısı </a:t>
            </a:r>
            <a:r>
              <a:rPr lang="tr-TR" dirty="0" smtClean="0">
                <a:solidFill>
                  <a:srgbClr val="FF0000"/>
                </a:solidFill>
              </a:rPr>
              <a:t>Oğuzhan KELEŞ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3417243"/>
          </a:xfrm>
        </p:spPr>
        <p:txBody>
          <a:bodyPr/>
          <a:lstStyle/>
          <a:p>
            <a:r>
              <a:rPr lang="tr-TR" dirty="0" smtClean="0"/>
              <a:t>5. sınıflarla ilgilenen müdür yardımcımız Oğuzhan Keleş'tir.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Okul idaresi, okul binasına girişte sol koridorda sıralanmaktadır.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817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PSİKOLOJİK DANIŞMANLARIMIZ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52120" y="1600200"/>
            <a:ext cx="3240360" cy="4525963"/>
          </a:xfrm>
        </p:spPr>
        <p:txBody>
          <a:bodyPr/>
          <a:lstStyle/>
          <a:p>
            <a:r>
              <a:rPr lang="tr-TR" b="1" u="sng" dirty="0" smtClean="0"/>
              <a:t>Soldan Sağa</a:t>
            </a:r>
          </a:p>
          <a:p>
            <a:endParaRPr lang="tr-TR" dirty="0" smtClean="0"/>
          </a:p>
          <a:p>
            <a:r>
              <a:rPr lang="tr-TR" dirty="0" smtClean="0"/>
              <a:t>Özcan ASLAN</a:t>
            </a:r>
          </a:p>
          <a:p>
            <a:r>
              <a:rPr lang="tr-TR" dirty="0" smtClean="0"/>
              <a:t>Hasan KESKİN</a:t>
            </a:r>
          </a:p>
          <a:p>
            <a:r>
              <a:rPr lang="tr-TR" dirty="0" smtClean="0"/>
              <a:t>Selen ERDOĞAN</a:t>
            </a:r>
          </a:p>
          <a:p>
            <a:r>
              <a:rPr lang="tr-TR" dirty="0" smtClean="0"/>
              <a:t>İsa GÜLŞEN</a:t>
            </a:r>
            <a:endParaRPr lang="tr-TR" dirty="0"/>
          </a:p>
        </p:txBody>
      </p:sp>
      <p:pic>
        <p:nvPicPr>
          <p:cNvPr id="2050" name="Picture 2" descr="C:\Users\Özcan\Desktop\b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422"/>
            <a:ext cx="5508104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 Psikolojik Danışmanları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Okulumuzda dört psikolojik danışman bulunmaktadır.</a:t>
            </a:r>
          </a:p>
          <a:p>
            <a:r>
              <a:rPr lang="tr-TR" dirty="0" smtClean="0"/>
              <a:t>Psikolojik Danışma ve Rehberlik Servisine; Sosyal, duygusal, kişisel, akademik ve ailevî problemlerinizde rahatlıkla başvurabilirsiniz. </a:t>
            </a:r>
            <a:r>
              <a:rPr lang="tr-TR" dirty="0" smtClean="0">
                <a:solidFill>
                  <a:srgbClr val="FF0000"/>
                </a:solidFill>
              </a:rPr>
              <a:t>Gizlilik </a:t>
            </a:r>
            <a:r>
              <a:rPr lang="tr-TR" dirty="0" smtClean="0"/>
              <a:t>ve </a:t>
            </a:r>
            <a:r>
              <a:rPr lang="tr-TR" dirty="0" smtClean="0">
                <a:solidFill>
                  <a:srgbClr val="FF0000"/>
                </a:solidFill>
              </a:rPr>
              <a:t>gönüllülük</a:t>
            </a:r>
            <a:r>
              <a:rPr lang="tr-TR" dirty="0" smtClean="0"/>
              <a:t> ilkesiyle hareket etmektedir.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021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Özcan\Desktop\TÜM ÖĞRETMEN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835696" y="388"/>
            <a:ext cx="5989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ÖĞRETMENLERİMİZ</a:t>
            </a:r>
            <a:endParaRPr lang="tr-T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29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874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TÜRKÇE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9" name="Picture 3" descr="C:\Users\Özcan\Desktop\TÜRKÇ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6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MATEMATİK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Özcan\Desktop\MATEMATİ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422"/>
            <a:ext cx="9144000" cy="577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690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3960" y="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FEN BİLGİSİ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Özcan\Desktop\F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" y="1105414"/>
            <a:ext cx="9130477" cy="571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69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GENİŞ AÇI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Özcan\Desktop\OKUL UZAK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4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1" name="Picture 3" descr="C:\Users\Özcan\Desktop\SOSY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18"/>
            <a:ext cx="8892480" cy="688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690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Özcan\Desktop\İNGİLİZ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1" y="35388"/>
            <a:ext cx="9148412" cy="68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690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Özcan\Desktop\Dİ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21" y="0"/>
            <a:ext cx="91545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690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Özcan\Desktop\TEKNOLOJİ TASAR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12"/>
            <a:ext cx="9144000" cy="675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6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C:\Users\Özcan\Desktop\BEDEN EĞİTİM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530"/>
            <a:ext cx="9143999" cy="682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690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C:\Users\Özcan\Desktop\GÖRSEL SANAT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6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Users\Özcan\Desktop\MÜZİ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" y="7092"/>
            <a:ext cx="9139837" cy="666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6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C:\Users\Özcan\Desktop\BİLİŞİM TEKNOLOJİLER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60"/>
            <a:ext cx="8964488" cy="680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798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 descr="C:\Users\Özcan\Desktop\OKUL ÖNCES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" y="0"/>
            <a:ext cx="9144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798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7" name="Picture 3" descr="C:\Users\Özcan\Desktop\OKUL ÇALIŞANL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Özcan\Desktop\OKUL ÇALIŞANLARI 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" y="3356992"/>
            <a:ext cx="9062114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7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ÖN BAHÇE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SEDAT\Desktop\IMG-20201021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6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Öğretmenlerle iletişim ve soru sorma: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Öğretmenlerinizin sizlere daha faydalı olabilmeleri için soru ve problemlerinizi teneffüslerde ve öğretmeninizin size bildireceği boş saatlerde sormanız önemlidir.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Ayrıca anne ve babalarınızın öğretmenlerinizle görüşmelerini, okul idaresi tarafından belirlenen ‘’Veli görüşme saatlerinde</a:t>
            </a:r>
            <a:r>
              <a:rPr lang="tr-TR" dirty="0"/>
              <a:t>’’ gerçekleştirmeleri </a:t>
            </a:r>
            <a:r>
              <a:rPr lang="tr-TR" dirty="0" smtClean="0"/>
              <a:t>süreci daha verimli kılacaktır.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88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00B050"/>
                </a:solidFill>
              </a:rPr>
              <a:t>REVİR</a:t>
            </a:r>
            <a:endParaRPr lang="tr-TR" sz="4800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SEDAT\Desktop\IMG_20201020_110037_BURS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556792"/>
            <a:ext cx="471601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DAT\Desktop\IMG_20201020_110026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2213" y="-15665450"/>
            <a:ext cx="405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EDAT\Desktop\IMG_20201020_110026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3"/>
            <a:ext cx="4427985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smtClean="0">
                <a:solidFill>
                  <a:srgbClr val="FF0000"/>
                </a:solidFill>
              </a:rPr>
              <a:t>YARDIMCI PERSONEL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Az önce saydığımız yardımcı personeller haricinde okulumuzda bir hemşire bulunmaktadır. Yaşayacağınız herhangi bir sağlık sorununda alt katta idare koridorunun ortasında bulunan revirimizden yararlanabilirsiniz.</a:t>
            </a:r>
          </a:p>
        </p:txBody>
      </p:sp>
    </p:spTree>
    <p:extLst>
      <p:ext uri="{BB962C8B-B14F-4D97-AF65-F5344CB8AC3E}">
        <p14:creationId xmlns:p14="http://schemas.microsoft.com/office/powerpoint/2010/main" val="5737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Ayrıca z-kütüphaneden ve fotokopi </a:t>
            </a:r>
            <a:r>
              <a:rPr lang="tr-TR" dirty="0">
                <a:solidFill>
                  <a:srgbClr val="002060"/>
                </a:solidFill>
              </a:rPr>
              <a:t>i</a:t>
            </a:r>
            <a:r>
              <a:rPr lang="tr-TR" dirty="0" smtClean="0">
                <a:solidFill>
                  <a:srgbClr val="002060"/>
                </a:solidFill>
              </a:rPr>
              <a:t>şlerinden </a:t>
            </a:r>
            <a:r>
              <a:rPr lang="tr-TR" dirty="0">
                <a:solidFill>
                  <a:srgbClr val="002060"/>
                </a:solidFill>
              </a:rPr>
              <a:t>s</a:t>
            </a:r>
            <a:r>
              <a:rPr lang="tr-TR" dirty="0" smtClean="0">
                <a:solidFill>
                  <a:srgbClr val="002060"/>
                </a:solidFill>
              </a:rPr>
              <a:t>orumlu </a:t>
            </a:r>
            <a:r>
              <a:rPr lang="tr-TR" dirty="0">
                <a:solidFill>
                  <a:srgbClr val="002060"/>
                </a:solidFill>
              </a:rPr>
              <a:t>b</a:t>
            </a:r>
            <a:r>
              <a:rPr lang="tr-TR" dirty="0" smtClean="0">
                <a:solidFill>
                  <a:srgbClr val="002060"/>
                </a:solidFill>
              </a:rPr>
              <a:t>ir </a:t>
            </a:r>
            <a:r>
              <a:rPr lang="tr-TR" dirty="0">
                <a:solidFill>
                  <a:srgbClr val="002060"/>
                </a:solidFill>
              </a:rPr>
              <a:t>y</a:t>
            </a:r>
            <a:r>
              <a:rPr lang="tr-TR" dirty="0" smtClean="0">
                <a:solidFill>
                  <a:srgbClr val="002060"/>
                </a:solidFill>
              </a:rPr>
              <a:t>ardımcı </a:t>
            </a:r>
            <a:r>
              <a:rPr lang="tr-TR" dirty="0">
                <a:solidFill>
                  <a:srgbClr val="002060"/>
                </a:solidFill>
              </a:rPr>
              <a:t>p</a:t>
            </a:r>
            <a:r>
              <a:rPr lang="tr-TR" dirty="0" smtClean="0">
                <a:solidFill>
                  <a:srgbClr val="002060"/>
                </a:solidFill>
              </a:rPr>
              <a:t>ersonelimiz </a:t>
            </a:r>
            <a:r>
              <a:rPr lang="tr-TR" dirty="0">
                <a:solidFill>
                  <a:srgbClr val="002060"/>
                </a:solidFill>
              </a:rPr>
              <a:t>d</a:t>
            </a:r>
            <a:r>
              <a:rPr lang="tr-TR" dirty="0" smtClean="0">
                <a:solidFill>
                  <a:srgbClr val="002060"/>
                </a:solidFill>
              </a:rPr>
              <a:t>aha </a:t>
            </a:r>
            <a:r>
              <a:rPr lang="tr-TR" dirty="0">
                <a:solidFill>
                  <a:srgbClr val="002060"/>
                </a:solidFill>
              </a:rPr>
              <a:t>v</a:t>
            </a:r>
            <a:r>
              <a:rPr lang="tr-TR" dirty="0" smtClean="0">
                <a:solidFill>
                  <a:srgbClr val="002060"/>
                </a:solidFill>
              </a:rPr>
              <a:t>ardır.</a:t>
            </a:r>
          </a:p>
          <a:p>
            <a:pPr marL="0" indent="0"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r>
              <a:rPr lang="tr-TR" dirty="0" smtClean="0">
                <a:solidFill>
                  <a:srgbClr val="002060"/>
                </a:solidFill>
              </a:rPr>
              <a:t>Ve bir de </a:t>
            </a:r>
            <a:r>
              <a:rPr lang="tr-TR" dirty="0">
                <a:solidFill>
                  <a:srgbClr val="002060"/>
                </a:solidFill>
              </a:rPr>
              <a:t>g</a:t>
            </a:r>
            <a:r>
              <a:rPr lang="tr-TR" dirty="0" smtClean="0">
                <a:solidFill>
                  <a:srgbClr val="002060"/>
                </a:solidFill>
              </a:rPr>
              <a:t>üvenlik </a:t>
            </a:r>
            <a:r>
              <a:rPr lang="tr-TR" dirty="0">
                <a:solidFill>
                  <a:srgbClr val="002060"/>
                </a:solidFill>
              </a:rPr>
              <a:t>g</a:t>
            </a:r>
            <a:r>
              <a:rPr lang="tr-TR" dirty="0" smtClean="0">
                <a:solidFill>
                  <a:srgbClr val="002060"/>
                </a:solidFill>
              </a:rPr>
              <a:t>örevlisi mevcuttur.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37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405"/>
            <a:ext cx="8229600" cy="804307"/>
          </a:xfrm>
        </p:spPr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</a:rPr>
              <a:t>OKUL BİNASI ÖN GİRİŞ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SEDAT\Desktop\IMG-20201021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69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ARKA BAHÇE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7" name="Picture 3" descr="C:\Users\Özcan\Desktop\ARKA BAHÇ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692696"/>
            <a:ext cx="9135794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0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KAMELYALARIMIZ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Özcan\Desktop\KAMELYALARIM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4" y="644738"/>
            <a:ext cx="9154763" cy="609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0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TENİS KORTUMUZ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Özcan\Desktop\TENİS KOR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0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tr-TR" b="1" smtClean="0">
                <a:solidFill>
                  <a:srgbClr val="00B050"/>
                </a:solidFill>
              </a:rPr>
              <a:t>SPOR SALONUMUZ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Özcan\Desktop\SPOR SALO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0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237</Words>
  <Application>Microsoft Office PowerPoint</Application>
  <PresentationFormat>Ekran Gösterisi (4:3)</PresentationFormat>
  <Paragraphs>52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Ofis Teması</vt:lpstr>
      <vt:lpstr>PowerPoint Sunusu</vt:lpstr>
      <vt:lpstr>AMBLEM</vt:lpstr>
      <vt:lpstr>GENİŞ AÇI</vt:lpstr>
      <vt:lpstr>ÖN BAHÇE</vt:lpstr>
      <vt:lpstr>OKUL BİNASI ÖN GİRİŞ</vt:lpstr>
      <vt:lpstr>ARKA BAHÇE</vt:lpstr>
      <vt:lpstr>KAMELYALARIMIZ</vt:lpstr>
      <vt:lpstr>TENİS KORTUMUZ</vt:lpstr>
      <vt:lpstr>SPOR SALONUMUZ</vt:lpstr>
      <vt:lpstr>YAZ BAHÇESİ</vt:lpstr>
      <vt:lpstr>ÇOK AMAÇLI SALON</vt:lpstr>
      <vt:lpstr>ÇOK AMAÇLI SALON</vt:lpstr>
      <vt:lpstr>KANTİN</vt:lpstr>
      <vt:lpstr>KANTİN</vt:lpstr>
      <vt:lpstr>OKUL İÇİ</vt:lpstr>
      <vt:lpstr>Z-KÜTÜPHANE</vt:lpstr>
      <vt:lpstr>Z-KÜTÜPHANE</vt:lpstr>
      <vt:lpstr>DESTEK EĞİTİM ODASI</vt:lpstr>
      <vt:lpstr>DESTEK EĞİTİM ODASI</vt:lpstr>
      <vt:lpstr>PSİKOLOJİK DANIŞMA ve REHBERLİK SERVİSİ</vt:lpstr>
      <vt:lpstr>PowerPoint Sunusu</vt:lpstr>
      <vt:lpstr>OKUL İDARESİ</vt:lpstr>
      <vt:lpstr>Müdür Yardımcısı Oğuzhan KELEŞ</vt:lpstr>
      <vt:lpstr>PSİKOLOJİK DANIŞMANLARIMIZ</vt:lpstr>
      <vt:lpstr>Okul Psikolojik Danışmanları</vt:lpstr>
      <vt:lpstr>PowerPoint Sunusu</vt:lpstr>
      <vt:lpstr>TÜRKÇE</vt:lpstr>
      <vt:lpstr>MATEMATİK</vt:lpstr>
      <vt:lpstr>FEN BİLGİSİ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Öğretmenlerle iletişim ve soru sorma:</vt:lpstr>
      <vt:lpstr>REVİR</vt:lpstr>
      <vt:lpstr>YARDIMCI PERSONEL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Özcan</dc:creator>
  <cp:lastModifiedBy>İSA GÜLŞEN</cp:lastModifiedBy>
  <cp:revision>33</cp:revision>
  <dcterms:created xsi:type="dcterms:W3CDTF">2020-09-23T22:54:01Z</dcterms:created>
  <dcterms:modified xsi:type="dcterms:W3CDTF">2020-10-21T08:19:34Z</dcterms:modified>
</cp:coreProperties>
</file>