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9" r:id="rId11"/>
    <p:sldId id="268" r:id="rId12"/>
    <p:sldId id="267" r:id="rId13"/>
    <p:sldId id="266" r:id="rId14"/>
    <p:sldId id="265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0E7F-8089-44C9-B329-0702C73C0D17}" type="datetimeFigureOut">
              <a:rPr lang="tr-TR" smtClean="0"/>
              <a:t>31.05.2020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4A0-2E8C-4F3E-8E4D-643DC60A6D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35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0E7F-8089-44C9-B329-0702C73C0D17}" type="datetimeFigureOut">
              <a:rPr lang="tr-TR" smtClean="0"/>
              <a:t>31.05.2020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4A0-2E8C-4F3E-8E4D-643DC60A6D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168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0E7F-8089-44C9-B329-0702C73C0D17}" type="datetimeFigureOut">
              <a:rPr lang="tr-TR" smtClean="0"/>
              <a:t>31.05.2020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4A0-2E8C-4F3E-8E4D-643DC60A6D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608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0E7F-8089-44C9-B329-0702C73C0D17}" type="datetimeFigureOut">
              <a:rPr lang="tr-TR" smtClean="0"/>
              <a:t>31.05.2020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4A0-2E8C-4F3E-8E4D-643DC60A6D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67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0E7F-8089-44C9-B329-0702C73C0D17}" type="datetimeFigureOut">
              <a:rPr lang="tr-TR" smtClean="0"/>
              <a:t>31.05.2020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4A0-2E8C-4F3E-8E4D-643DC60A6D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282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0E7F-8089-44C9-B329-0702C73C0D17}" type="datetimeFigureOut">
              <a:rPr lang="tr-TR" smtClean="0"/>
              <a:t>31.05.2020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4A0-2E8C-4F3E-8E4D-643DC60A6D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39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0E7F-8089-44C9-B329-0702C73C0D17}" type="datetimeFigureOut">
              <a:rPr lang="tr-TR" smtClean="0"/>
              <a:t>31.05.2020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4A0-2E8C-4F3E-8E4D-643DC60A6D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73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0E7F-8089-44C9-B329-0702C73C0D17}" type="datetimeFigureOut">
              <a:rPr lang="tr-TR" smtClean="0"/>
              <a:t>31.05.2020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4A0-2E8C-4F3E-8E4D-643DC60A6D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84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0E7F-8089-44C9-B329-0702C73C0D17}" type="datetimeFigureOut">
              <a:rPr lang="tr-TR" smtClean="0"/>
              <a:t>31.05.2020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4A0-2E8C-4F3E-8E4D-643DC60A6D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117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0E7F-8089-44C9-B329-0702C73C0D17}" type="datetimeFigureOut">
              <a:rPr lang="tr-TR" smtClean="0"/>
              <a:t>31.05.2020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4A0-2E8C-4F3E-8E4D-643DC60A6D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2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0E7F-8089-44C9-B329-0702C73C0D17}" type="datetimeFigureOut">
              <a:rPr lang="tr-TR" smtClean="0"/>
              <a:t>31.05.2020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4A0-2E8C-4F3E-8E4D-643DC60A6D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638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0E7F-8089-44C9-B329-0702C73C0D17}" type="datetimeFigureOut">
              <a:rPr lang="tr-TR" smtClean="0"/>
              <a:t>31.05.2020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BA4A0-2E8C-4F3E-8E4D-643DC60A6D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218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Özcan\Desktop\Downloads\Screenshot_2020-05-30-23-20-13-904_com.whats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7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521023" y="4562547"/>
            <a:ext cx="6135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Koç Rehberlik Servisi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2882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Özcan\Desktop\Downloads\Screenshot_2020-05-30-23-21-32-171_com.whats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" y="-31367"/>
            <a:ext cx="9113199" cy="688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69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Özcan\Desktop\Downloads\Screenshot_2020-05-30-23-23-20-273_com.whats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" y="7818"/>
            <a:ext cx="9115222" cy="68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310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Özcan\Desktop\Downloads\Screenshot_2020-05-30-23-23-24-557_com.whats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93"/>
            <a:ext cx="9144000" cy="686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84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Özcan\Desktop\Downloads\Screenshot_2020-05-30-23-23-27-808_com.whats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" y="26532"/>
            <a:ext cx="9134903" cy="683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444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C:\Users\Özcan\Desktop\Downloads\Screenshot_2020-05-30-23-23-30-870_com.whats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129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C:\Users\Özcan\Desktop\Downloads\Screenshot_2020-05-30-23-23-33-766_com.whats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742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C:\Users\Özcan\Desktop\Downloads\Screenshot_2020-05-30-23-23-37-273_com.whats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269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C:\Users\Özcan\Desktop\Downloads\Screenshot_2020-05-30-23-23-44-497_com.whats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53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C:\Users\Özcan\Desktop\Downloads\Screenshot_2020-05-30-23-23-51-635_com.whats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41"/>
            <a:ext cx="9144000" cy="687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556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C:\Users\Özcan\Desktop\Downloads\Screenshot_2020-05-30-23-23-59-450_com.whats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0" y="0"/>
            <a:ext cx="9148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7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 descr="C:\Users\Özcan\Desktop\Downloads\Screenshot_2020-05-30-23-20-26-914_com.whats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" y="-566"/>
            <a:ext cx="9135260" cy="68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476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 descr="C:\Users\Özcan\Desktop\Downloads\Screenshot_2020-05-30-23-24-08-010_com.whats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" y="-23517"/>
            <a:ext cx="9116113" cy="688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950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 descr="C:\Users\Özcan\Desktop\Downloads\Screenshot_2020-05-30-23-24-14-861_com.whats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6"/>
            <a:ext cx="9144000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580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 descr="C:\Users\Özcan\Desktop\Downloads\Screenshot_2020-05-30-23-24-18-999_com.whats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9132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332793" y="1305341"/>
            <a:ext cx="6473312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635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cap="none" spc="50" dirty="0" smtClean="0">
                <a:ln w="11430"/>
                <a:gradFill>
                  <a:gsLst>
                    <a:gs pos="25000">
                      <a:schemeClr val="tx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Koç Rehberlik Servisi</a:t>
            </a:r>
          </a:p>
          <a:p>
            <a:pPr algn="ctr"/>
            <a:endParaRPr lang="tr-TR" sz="5400" b="1" spc="50" dirty="0">
              <a:ln w="11430"/>
              <a:gradFill>
                <a:gsLst>
                  <a:gs pos="25000">
                    <a:schemeClr val="tx2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tr-TR" sz="5400" b="1" cap="none" spc="50" dirty="0" smtClean="0">
              <a:ln w="11430"/>
              <a:gradFill>
                <a:gsLst>
                  <a:gs pos="25000">
                    <a:schemeClr val="tx2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tr-TR" sz="5400" b="1" spc="50" dirty="0">
              <a:ln w="11430"/>
              <a:gradFill>
                <a:gsLst>
                  <a:gs pos="25000">
                    <a:schemeClr val="tx2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tr-TR" sz="5400" b="1" cap="none" spc="50" dirty="0" smtClean="0">
                <a:ln w="11430"/>
                <a:gradFill>
                  <a:gsLst>
                    <a:gs pos="25000">
                      <a:schemeClr val="tx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Sağlıklı Günler Diler.</a:t>
            </a:r>
            <a:endParaRPr lang="tr-TR" sz="5400" b="1" cap="none" spc="50" dirty="0">
              <a:ln w="11430"/>
              <a:gradFill>
                <a:gsLst>
                  <a:gs pos="25000">
                    <a:schemeClr val="tx2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620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Özcan\Desktop\Downloads\Screenshot_2020-05-30-23-20-32-979_com.whats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0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Özcan\Desktop\Downloads\Screenshot_2020-05-30-23-20-41-611_com.whats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78"/>
            <a:ext cx="9144000" cy="688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03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Özcan\Desktop\Downloads\Screenshot_2020-05-30-23-20-48-861_com.whats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71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Özcan\Desktop\Downloads\Screenshot_2020-05-30-23-20-55-158_com.whats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" y="33354"/>
            <a:ext cx="9119907" cy="682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9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Özcan\Desktop\Downloads\Screenshot_2020-05-30-23-21-02-180_com.whats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" y="0"/>
            <a:ext cx="91398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7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 descr="C:\Users\Özcan\Desktop\Downloads\Screenshot_2020-05-30-23-21-09-467_com.whats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60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Özcan\Desktop\Downloads\Screenshot_2020-05-30-23-21-25-441_com.whats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0"/>
            <a:ext cx="9123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54802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</Words>
  <Application>Microsoft Office PowerPoint</Application>
  <PresentationFormat>Ekran Gösterisi (4:3)</PresentationFormat>
  <Paragraphs>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Özcan</dc:creator>
  <cp:lastModifiedBy>Özcan</cp:lastModifiedBy>
  <cp:revision>3</cp:revision>
  <dcterms:created xsi:type="dcterms:W3CDTF">2020-05-31T01:59:22Z</dcterms:created>
  <dcterms:modified xsi:type="dcterms:W3CDTF">2020-05-31T02:14:10Z</dcterms:modified>
</cp:coreProperties>
</file>